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404" r:id="rId1"/>
  </p:sldMasterIdLst>
  <p:sldIdLst>
    <p:sldId id="277" r:id="rId2"/>
    <p:sldId id="257" r:id="rId3"/>
    <p:sldId id="258" r:id="rId4"/>
    <p:sldId id="268" r:id="rId5"/>
    <p:sldId id="269" r:id="rId6"/>
    <p:sldId id="259" r:id="rId7"/>
    <p:sldId id="260" r:id="rId8"/>
    <p:sldId id="261" r:id="rId9"/>
    <p:sldId id="263" r:id="rId10"/>
    <p:sldId id="276" r:id="rId11"/>
    <p:sldId id="264" r:id="rId12"/>
    <p:sldId id="270" r:id="rId13"/>
    <p:sldId id="265" r:id="rId14"/>
    <p:sldId id="266" r:id="rId15"/>
    <p:sldId id="267" r:id="rId16"/>
    <p:sldId id="271" r:id="rId17"/>
    <p:sldId id="272" r:id="rId18"/>
    <p:sldId id="273" r:id="rId19"/>
    <p:sldId id="274" r:id="rId20"/>
    <p:sldId id="278" r:id="rId2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1"/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4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34AE697-E5A4-4641-B3FB-A0FF9206B5EC}" type="datetimeFigureOut">
              <a:rPr lang="ru-RU" smtClean="0"/>
              <a:pPr>
                <a:defRPr/>
              </a:pPr>
              <a:t>08.04.2015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pPr>
              <a:defRPr/>
            </a:pPr>
            <a:fld id="{CA2FB990-2BF6-45ED-857A-BE88D1FE3B0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2506E29-79D0-4402-99BE-7D078D2583EC}" type="datetimeFigureOut">
              <a:rPr lang="ru-RU" smtClean="0"/>
              <a:pPr>
                <a:defRPr/>
              </a:pPr>
              <a:t>08.04.2015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73E63C6-0CD9-44C2-AA0F-EA64190B257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775E372-6583-41D2-89A7-92F8CF55CE1A}" type="datetimeFigureOut">
              <a:rPr lang="ru-RU" smtClean="0"/>
              <a:pPr>
                <a:defRPr/>
              </a:pPr>
              <a:t>08.04.2015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098BD5-C916-4A62-AF2A-E7A6ADF2CB1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CD5E53D-9050-4303-9CF1-89DE478717B9}" type="datetimeFigureOut">
              <a:rPr lang="ru-RU" smtClean="0"/>
              <a:pPr>
                <a:defRPr/>
              </a:pPr>
              <a:t>08.04.2015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pPr>
              <a:defRPr/>
            </a:pPr>
            <a:fld id="{09C1A2CF-5B14-4F0B-B751-B9A0EA7FA77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7F76B0C-552C-4236-866B-298A62E31E80}" type="datetimeFigureOut">
              <a:rPr lang="ru-RU" smtClean="0"/>
              <a:pPr>
                <a:defRPr/>
              </a:pPr>
              <a:t>08.04.2015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E93B3EC-14EC-4738-BEE9-3FE78B4C5CC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E12A991-7D70-4793-8890-35D1B7B78369}" type="datetimeFigureOut">
              <a:rPr lang="ru-RU" smtClean="0"/>
              <a:pPr>
                <a:defRPr/>
              </a:pPr>
              <a:t>08.04.2015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E1365B9-FF4E-4A07-B596-AC063D38F48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E486A6F-4EE0-45E9-8A9E-BC0F99FE587B}" type="datetimeFigureOut">
              <a:rPr lang="ru-RU" smtClean="0"/>
              <a:pPr>
                <a:defRPr/>
              </a:pPr>
              <a:t>08.04.2015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pPr>
              <a:defRPr/>
            </a:pPr>
            <a:fld id="{79AB4EC9-DAA5-4557-9D0D-58F4A9819EC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FA07069-E396-4A7A-B562-A085BCF07710}" type="datetimeFigureOut">
              <a:rPr lang="ru-RU" smtClean="0"/>
              <a:pPr>
                <a:defRPr/>
              </a:pPr>
              <a:t>08.04.2015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32F17D0-510C-425D-A75F-7E9200D1EC6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6C20A5D-66A5-4A4C-9CA4-7C1B35BB72B8}" type="datetimeFigureOut">
              <a:rPr lang="ru-RU" smtClean="0"/>
              <a:pPr>
                <a:defRPr/>
              </a:pPr>
              <a:t>08.04.2015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FF1E6CD-AF54-4A77-AEFE-6274E77E255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75436D7-764A-47E9-81F8-5461BCE1D354}" type="datetimeFigureOut">
              <a:rPr lang="ru-RU" smtClean="0"/>
              <a:pPr>
                <a:defRPr/>
              </a:pPr>
              <a:t>08.04.2015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16C49D-AB2E-4788-8130-43A4BEC286C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E4075A0-9978-4403-B106-D44EB1A6929C}" type="datetimeFigureOut">
              <a:rPr lang="ru-RU" smtClean="0"/>
              <a:pPr>
                <a:defRPr/>
              </a:pPr>
              <a:t>08.04.2015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EEB70F6-949A-4D67-B25C-77AAAE1705A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DC2ABF02-81B3-4A31-A0CE-21483C01D4F8}" type="datetimeFigureOut">
              <a:rPr lang="ru-RU" smtClean="0"/>
              <a:pPr>
                <a:defRPr/>
              </a:pPr>
              <a:t>08.04.2015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1BB57212-9B90-4857-B0C4-6537633611F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405" r:id="rId1"/>
    <p:sldLayoutId id="2147484406" r:id="rId2"/>
    <p:sldLayoutId id="2147484407" r:id="rId3"/>
    <p:sldLayoutId id="2147484408" r:id="rId4"/>
    <p:sldLayoutId id="2147484409" r:id="rId5"/>
    <p:sldLayoutId id="2147484410" r:id="rId6"/>
    <p:sldLayoutId id="2147484411" r:id="rId7"/>
    <p:sldLayoutId id="2147484412" r:id="rId8"/>
    <p:sldLayoutId id="2147484413" r:id="rId9"/>
    <p:sldLayoutId id="2147484414" r:id="rId10"/>
    <p:sldLayoutId id="214748441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Презентация на тему: «Космос – это здорово»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 algn="r">
              <a:buNone/>
            </a:pPr>
            <a:r>
              <a:rPr lang="ru-RU" sz="2000" dirty="0" smtClean="0"/>
              <a:t>Подготовила воспитатель </a:t>
            </a:r>
          </a:p>
          <a:p>
            <a:pPr algn="r">
              <a:buNone/>
            </a:pPr>
            <a:r>
              <a:rPr lang="ru-RU" sz="2000" dirty="0" smtClean="0"/>
              <a:t>МБДОУ Орловского </a:t>
            </a:r>
          </a:p>
          <a:p>
            <a:pPr algn="r">
              <a:buNone/>
            </a:pPr>
            <a:r>
              <a:rPr lang="ru-RU" sz="2000" dirty="0" err="1" smtClean="0"/>
              <a:t>д</a:t>
            </a:r>
            <a:r>
              <a:rPr lang="ru-RU" sz="2000" dirty="0" smtClean="0"/>
              <a:t>/ сада  «Ласточка»</a:t>
            </a:r>
          </a:p>
          <a:p>
            <a:pPr algn="r">
              <a:buNone/>
            </a:pPr>
            <a:r>
              <a:rPr lang="ru-RU" sz="2000" dirty="0" smtClean="0"/>
              <a:t>Рожкова Н.В.</a:t>
            </a:r>
            <a:endParaRPr lang="ru-RU" sz="2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 sz="1800" dirty="0" smtClean="0"/>
              <a:t>Посмотри, синие пятна на нашей планете – это вода – моря и океаны. Зеленые пятнышки – это зеленые леса и луга. Коричневые пятна – это горы. Правда она очень красивая, наша планета? А этот небольшой шарик в уголке – это Луна!</a:t>
            </a:r>
          </a:p>
        </p:txBody>
      </p:sp>
      <p:sp>
        <p:nvSpPr>
          <p:cNvPr id="1126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1268" name="Picture 5" descr="http://mywidescreenwallpapers.com/wallpapers/various_10/earth_and_the_moon_widescreen_wallpaper_4443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3" y="1412874"/>
            <a:ext cx="8677306" cy="544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1143000"/>
          </a:xfrm>
        </p:spPr>
        <p:txBody>
          <a:bodyPr/>
          <a:lstStyle/>
          <a:p>
            <a:pPr eaLnBrk="1" hangingPunct="1"/>
            <a:r>
              <a:rPr lang="ru-RU" sz="1800" smtClean="0"/>
              <a:t>Луна из космоса тоже видна как шар. Луна намного меньше нашей планеты Земля.</a:t>
            </a:r>
          </a:p>
        </p:txBody>
      </p:sp>
      <p:sp>
        <p:nvSpPr>
          <p:cNvPr id="1229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2292" name="Picture 5" descr="http://middleschool.gardencity.k12.ny.us/UserFiles/Servers/Server_881145/Image/pane/Earth-moo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341438"/>
            <a:ext cx="8358246" cy="5302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668319"/>
          </a:xfrm>
        </p:spPr>
        <p:txBody>
          <a:bodyPr/>
          <a:lstStyle/>
          <a:p>
            <a:r>
              <a:rPr lang="ru-RU" sz="1800" dirty="0" smtClean="0"/>
              <a:t>Вот как выглядит Луна если к ней подлететь поближе.</a:t>
            </a:r>
          </a:p>
        </p:txBody>
      </p:sp>
      <p:sp>
        <p:nvSpPr>
          <p:cNvPr id="1331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</p:txBody>
      </p:sp>
      <p:pic>
        <p:nvPicPr>
          <p:cNvPr id="13316" name="Picture 2" descr="http://www.yapfiles.ru/files/392806/moonnew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857232"/>
            <a:ext cx="7143799" cy="6000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304800" y="142852"/>
            <a:ext cx="8686800" cy="100013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1800" dirty="0" smtClean="0"/>
              <a:t>А вот таким космонавты увидели наше Солнце. Огромный светящийся огненный шар. Но подлететь близко к Солнцу космонавты не смогли – ведь Солнце очень и очень горячее. Если приблизиться к нему слишком близко – то можно вообще сгореть. </a:t>
            </a:r>
          </a:p>
        </p:txBody>
      </p:sp>
      <p:sp>
        <p:nvSpPr>
          <p:cNvPr id="1433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4340" name="Picture 5" descr="http://h6.img.mediacache.rugion.ru/_i/forum/files/88/85/80/8885809_2s308_1308241732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142984"/>
            <a:ext cx="6500857" cy="5715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2000" dirty="0" smtClean="0"/>
              <a:t>Звезды кажутся нам издалека светящимися огоньками, потому что они находятся очень далеко. На самом деле каждая звезда – это гигантски газовый шар, подобный нашему солнцу, который излучает тепло и свет. </a:t>
            </a:r>
            <a:endParaRPr lang="ru-RU" sz="2000" dirty="0"/>
          </a:p>
        </p:txBody>
      </p:sp>
      <p:sp>
        <p:nvSpPr>
          <p:cNvPr id="1536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5364" name="Picture 5" descr="http://www.spacetelescope.org/static/archives/images/wallpaper2/heic0603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412875"/>
            <a:ext cx="8643997" cy="5300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>
          <a:xfrm>
            <a:off x="304800" y="214290"/>
            <a:ext cx="8686800" cy="928694"/>
          </a:xfrm>
        </p:spPr>
        <p:txBody>
          <a:bodyPr/>
          <a:lstStyle/>
          <a:p>
            <a:pPr eaLnBrk="1" hangingPunct="1"/>
            <a:r>
              <a:rPr lang="ru-RU" sz="2000" dirty="0" smtClean="0"/>
              <a:t> А еще космонавты увидели в космосе планеты, которые вращались вокруг Солнца.</a:t>
            </a:r>
          </a:p>
        </p:txBody>
      </p:sp>
      <p:sp>
        <p:nvSpPr>
          <p:cNvPr id="1638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6388" name="Picture 5" descr="http://www.kaliteliresimler.com/data/media/152/rili_ufakl_gezegenl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42984"/>
            <a:ext cx="9144000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539750" y="188913"/>
            <a:ext cx="8229600" cy="1143000"/>
          </a:xfrm>
        </p:spPr>
        <p:txBody>
          <a:bodyPr>
            <a:normAutofit/>
          </a:bodyPr>
          <a:lstStyle/>
          <a:p>
            <a:r>
              <a:rPr lang="ru-RU" sz="1800" dirty="0" smtClean="0"/>
              <a:t>Посмотри, здесь изображены все планеты, которые вращаются вокруг Солнца. наша планета Земля – вот она – третья от Солнца – совсем небольшая по сравнению с другими планетами.</a:t>
            </a:r>
          </a:p>
        </p:txBody>
      </p:sp>
      <p:sp>
        <p:nvSpPr>
          <p:cNvPr id="1741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7412" name="Picture 2" descr="http://photojournal.jpl.nasa.gov/jpegMod/PIA06890_modes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285861"/>
            <a:ext cx="8143932" cy="5572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304800" y="214290"/>
            <a:ext cx="8686800" cy="1081110"/>
          </a:xfrm>
        </p:spPr>
        <p:txBody>
          <a:bodyPr>
            <a:normAutofit fontScale="90000"/>
          </a:bodyPr>
          <a:lstStyle/>
          <a:p>
            <a:r>
              <a:rPr lang="ru-RU" sz="1800" dirty="0" smtClean="0"/>
              <a:t>На этой слайде ты можешь увидеть какие разные по размеру бывают планеты и какое большое оказывается наше Солнце. С Земли Солнце нам кажется не таким большим, потому что оно очень далеко от нас. На самом деле – вот какое оно огромное! </a:t>
            </a:r>
          </a:p>
        </p:txBody>
      </p:sp>
      <p:sp>
        <p:nvSpPr>
          <p:cNvPr id="1843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8436" name="Picture 2" descr="http://www.dotdotdot.ru/img/Solar_Syste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350963"/>
            <a:ext cx="8501122" cy="550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>
          <a:xfrm>
            <a:off x="0" y="188913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ru-RU" sz="1800" dirty="0" smtClean="0"/>
              <a:t>Все планеты солнечной системы вращаются вокруг Солнца по своей орбите.  На тех планетах, которые очень близко к Солнцу – очень жарко – горячей, чем на горячей сковородке! Мы не смогли бы пробыть там и секунды! А на самых дальних планетах – которые далеко от Солнца – наоборот очень холодно, потому что солнечные лучи туда плохо долетают.</a:t>
            </a:r>
          </a:p>
        </p:txBody>
      </p:sp>
      <p:sp>
        <p:nvSpPr>
          <p:cNvPr id="1945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9460" name="Picture 2" descr="http://wiki.iteach.ru/images/7/7f/%D0%9A%D0%BE%D1%81%D0%BC%D0%BE%D1%81_%D0%9F._%D0%98.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357299"/>
            <a:ext cx="8643998" cy="5500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800" smtClean="0"/>
              <a:t>Вот сколько интересного космонавты могут увидеть в космосе! Теперь обо всем этом знаешь и ты!</a:t>
            </a:r>
          </a:p>
        </p:txBody>
      </p:sp>
      <p:sp>
        <p:nvSpPr>
          <p:cNvPr id="2048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0484" name="Picture 2" descr="http://mywidescreenwallpapers.com/wallpapers/various_10/earth_and_the_moon_widescreen_wallpaper_44432.jpg"/>
          <p:cNvPicPr>
            <a:picLocks noChangeAspect="1" noChangeArrowheads="1"/>
          </p:cNvPicPr>
          <p:nvPr/>
        </p:nvPicPr>
        <p:blipFill>
          <a:blip r:embed="rId2"/>
          <a:srcRect l="15311" r="12386"/>
          <a:stretch>
            <a:fillRect/>
          </a:stretch>
        </p:blipFill>
        <p:spPr bwMode="auto">
          <a:xfrm>
            <a:off x="250825" y="1428737"/>
            <a:ext cx="5165725" cy="4737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4" descr="http://img-fotki.yandex.ru/get/3006/ivan-suroegin.2/0_1e67e_6880fc9_X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64163" y="2133600"/>
            <a:ext cx="3432175" cy="257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71546"/>
          </a:xfrm>
        </p:spPr>
        <p:txBody>
          <a:bodyPr>
            <a:normAutofit/>
          </a:bodyPr>
          <a:lstStyle/>
          <a:p>
            <a:pPr algn="just" eaLnBrk="1" hangingPunct="1"/>
            <a:r>
              <a:rPr lang="ru-RU" sz="1600" dirty="0" smtClean="0">
                <a:latin typeface="+mn-lt"/>
              </a:rPr>
              <a:t>Посмотри на </a:t>
            </a:r>
            <a:r>
              <a:rPr lang="ru-RU" sz="1600" dirty="0" smtClean="0"/>
              <a:t>этих</a:t>
            </a:r>
            <a:r>
              <a:rPr lang="ru-RU" sz="1600" dirty="0" smtClean="0">
                <a:latin typeface="+mn-lt"/>
              </a:rPr>
              <a:t> малышей – они с интересом смотрят в ночное небо! Там столько красивых звезд</a:t>
            </a:r>
            <a:r>
              <a:rPr lang="en-US" sz="1600" dirty="0" smtClean="0">
                <a:latin typeface="+mn-lt"/>
              </a:rPr>
              <a:t>!</a:t>
            </a:r>
            <a:r>
              <a:rPr lang="ru-RU" sz="1600" dirty="0" smtClean="0">
                <a:latin typeface="+mn-lt"/>
              </a:rPr>
              <a:t> Люди с самых давних времен любили смотреть на звезды, и им было очень интересно – какие же они на самом деле!</a:t>
            </a:r>
          </a:p>
        </p:txBody>
      </p:sp>
      <p:sp>
        <p:nvSpPr>
          <p:cNvPr id="307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3076" name="Picture 4" descr="http://eromir.in/img.php?pic=10&amp;file=l/images05/1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28671"/>
            <a:ext cx="9144000" cy="5929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4000" b="1" dirty="0" smtClean="0">
                <a:solidFill>
                  <a:schemeClr val="bg2">
                    <a:lumMod val="75000"/>
                  </a:schemeClr>
                </a:solidFill>
              </a:rPr>
              <a:t>Спасибо за внимание!</a:t>
            </a:r>
          </a:p>
          <a:p>
            <a:pPr algn="ctr"/>
            <a:endParaRPr lang="ru-RU" dirty="0" smtClean="0"/>
          </a:p>
          <a:p>
            <a:pPr algn="ctr">
              <a:buNone/>
            </a:pPr>
            <a:r>
              <a:rPr lang="ru-RU" b="1" dirty="0" smtClean="0">
                <a:solidFill>
                  <a:schemeClr val="bg2">
                    <a:lumMod val="75000"/>
                  </a:schemeClr>
                </a:solidFill>
              </a:rPr>
              <a:t>Конец!</a:t>
            </a:r>
            <a:endParaRPr lang="ru-RU" b="1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468313" y="260350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1800" smtClean="0"/>
              <a:t>И вот однажды они решили полететь в космос! К звездам! Для полета в космос люди построили космическую ракету. В ракету посадили космонавта – именно он должен был управлять ракетой и лететь к звездам.</a:t>
            </a:r>
          </a:p>
        </p:txBody>
      </p:sp>
      <p:sp>
        <p:nvSpPr>
          <p:cNvPr id="4099" name="Содержимое 2"/>
          <p:cNvSpPr>
            <a:spLocks noGrp="1"/>
          </p:cNvSpPr>
          <p:nvPr>
            <p:ph idx="1"/>
          </p:nvPr>
        </p:nvSpPr>
        <p:spPr>
          <a:xfrm>
            <a:off x="0" y="1554162"/>
            <a:ext cx="8991600" cy="4525963"/>
          </a:xfrm>
        </p:spPr>
        <p:txBody>
          <a:bodyPr/>
          <a:lstStyle/>
          <a:p>
            <a:pPr eaLnBrk="1" hangingPunct="1"/>
            <a:endParaRPr lang="ru-RU" dirty="0" smtClean="0"/>
          </a:p>
        </p:txBody>
      </p:sp>
      <p:pic>
        <p:nvPicPr>
          <p:cNvPr id="4100" name="Picture 4" descr="http://upload.wikimedia.org/wikipedia/commons/7/79/Semyorka_Rocket_R7_by_Sergei_Korolyov_in_VDNH_Ostankino_RAF054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68412"/>
            <a:ext cx="4338638" cy="558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6" descr="http://www.gameru.net/forum/uploads/1302632274/gallery_13942_499_51531.png"/>
          <p:cNvPicPr>
            <a:picLocks noChangeAspect="1" noChangeArrowheads="1"/>
          </p:cNvPicPr>
          <p:nvPr/>
        </p:nvPicPr>
        <p:blipFill>
          <a:blip r:embed="rId3" cstate="print"/>
          <a:srcRect r="10956"/>
          <a:stretch>
            <a:fillRect/>
          </a:stretch>
        </p:blipFill>
        <p:spPr bwMode="auto">
          <a:xfrm>
            <a:off x="4427538" y="2071678"/>
            <a:ext cx="4502180" cy="40005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0" y="188913"/>
            <a:ext cx="8769350" cy="1287462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1800" dirty="0" smtClean="0"/>
              <a:t>Но дело в том, что в космосе очень и очень холодно. Если выйти в космос без специального костюма – можно моментально замерзнуть и превратиться в ледышку. Кроме того – в космосе очень мало воздуха и обычный человек в нем не сможет дышать. Именно поэтому на космонавта, который полетел в космос, одели вот такой костюм, который называется скафандр. Скафандр очень теплый и защищает космонавта от холода даже в космосе. Кроме того – в скафандре человек может дышать.</a:t>
            </a:r>
          </a:p>
        </p:txBody>
      </p:sp>
      <p:sp>
        <p:nvSpPr>
          <p:cNvPr id="5123" name="Содержимое 2"/>
          <p:cNvSpPr>
            <a:spLocks noGrp="1"/>
          </p:cNvSpPr>
          <p:nvPr>
            <p:ph idx="1"/>
          </p:nvPr>
        </p:nvSpPr>
        <p:spPr>
          <a:xfrm>
            <a:off x="304800" y="1643050"/>
            <a:ext cx="8686800" cy="4437075"/>
          </a:xfrm>
        </p:spPr>
        <p:txBody>
          <a:bodyPr/>
          <a:lstStyle/>
          <a:p>
            <a:endParaRPr lang="ru-RU" dirty="0" smtClean="0"/>
          </a:p>
        </p:txBody>
      </p:sp>
      <p:pic>
        <p:nvPicPr>
          <p:cNvPr id="5124" name="Picture 4" descr="http://upload.wikimedia.org/wikipedia/commons/5/58/Russian_space_suit_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1751013"/>
            <a:ext cx="3844925" cy="510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6" descr="http://www.yeniresim.com/data/media/353/www.yeniresim.com_-_Uzay_Resimleri_-_Astrono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0200" y="2492375"/>
            <a:ext cx="4824413" cy="361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8929718" cy="1295400"/>
          </a:xfrm>
        </p:spPr>
        <p:txBody>
          <a:bodyPr>
            <a:normAutofit/>
          </a:bodyPr>
          <a:lstStyle/>
          <a:p>
            <a:r>
              <a:rPr lang="ru-RU" sz="1600" dirty="0" smtClean="0"/>
              <a:t>Самым первым космонавтом, который полетел в космос, был Юрий Гагарин. На своем корабле «восток» он совершил один оборот вокруг земли.</a:t>
            </a:r>
          </a:p>
        </p:txBody>
      </p:sp>
      <p:sp>
        <p:nvSpPr>
          <p:cNvPr id="614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</p:txBody>
      </p:sp>
      <p:pic>
        <p:nvPicPr>
          <p:cNvPr id="6148" name="Picture 2" descr="http://laertsky.com/talks/arch_for/for/120773623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00174"/>
            <a:ext cx="5238750" cy="4521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4" descr="http://img15.nnm.ru/d/1/3/d/7/8ea0d6170de703f736c4aabff39_prev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9700" y="1071546"/>
            <a:ext cx="3924300" cy="5359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 sz="1800" smtClean="0"/>
              <a:t>Когда космонавт сел в ракету, пошел обратный отсчет: «Пять, четыре, три, два, один, ПУСК!». Ракета оторвалась от земли, из ее хвоста вырвался огонь – так сильно работал ее двигатель. И ракета полетела высоко в небо.</a:t>
            </a:r>
          </a:p>
        </p:txBody>
      </p:sp>
      <p:sp>
        <p:nvSpPr>
          <p:cNvPr id="717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7172" name="Picture 5" descr="http://upload.wikimedia.org/wikipedia/commons/1/14/Proton_Zvezda_crop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2" y="1557338"/>
            <a:ext cx="3532183" cy="5014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3" name="Picture 7" descr="http://img-fotki.yandex.ru/get/6/vibpxhgglzd.5dd/0_1678e_fc028aef_XL"/>
          <p:cNvPicPr>
            <a:picLocks noChangeAspect="1" noChangeArrowheads="1"/>
          </p:cNvPicPr>
          <p:nvPr/>
        </p:nvPicPr>
        <p:blipFill>
          <a:blip r:embed="rId3"/>
          <a:srcRect l="40945"/>
          <a:stretch>
            <a:fillRect/>
          </a:stretch>
        </p:blipFill>
        <p:spPr bwMode="auto">
          <a:xfrm>
            <a:off x="4140200" y="1341438"/>
            <a:ext cx="4176713" cy="530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1800" smtClean="0"/>
              <a:t>Она поднималась  все выше и выше! Посмотри! Она уже выше облаков!</a:t>
            </a:r>
          </a:p>
        </p:txBody>
      </p:sp>
      <p:sp>
        <p:nvSpPr>
          <p:cNvPr id="819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8196" name="Picture 5" descr="http://wallpaper-plus.ru/Space/9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68413"/>
            <a:ext cx="9144000" cy="53038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400" dirty="0" smtClean="0"/>
              <a:t>И вот ракета оказалась в открытом космосе! и Вот что космонавты увидели!</a:t>
            </a:r>
          </a:p>
        </p:txBody>
      </p:sp>
      <p:sp>
        <p:nvSpPr>
          <p:cNvPr id="921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9220" name="Picture 5" descr="http://shiryaevpavel.ru/wp-content/uploads/2012/03/qrgax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1268413"/>
            <a:ext cx="8526463" cy="5329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Picture 15" descr="http://www.clker.com/cliparts/b/8/5/5/1194989601543022112rocket.svg.hi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4447788">
            <a:off x="2559050" y="2643188"/>
            <a:ext cx="655638" cy="652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 sz="1800" smtClean="0"/>
              <a:t>Это – наша планета Земля – мы на ней живем. Как видишь – она круглая – похожа на большой мяч. Наша планета – очень и очень большая. Поэтому мы не замечаем, что она похожа на шар. Но если подняться над землей высоко-высоко – то из космоса мы ее увидим такой, как на этой картинке.</a:t>
            </a:r>
          </a:p>
        </p:txBody>
      </p:sp>
      <p:sp>
        <p:nvSpPr>
          <p:cNvPr id="1024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0244" name="Picture 6" descr="http://www.oboiruneta.ru/images/stories/dg_originals/4317AE587EE3-1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1484313"/>
            <a:ext cx="8208962" cy="513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492</TotalTime>
  <Words>674</Words>
  <Application>Microsoft Office PowerPoint</Application>
  <PresentationFormat>Экран (4:3)</PresentationFormat>
  <Paragraphs>29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Трек</vt:lpstr>
      <vt:lpstr>Слайд 1</vt:lpstr>
      <vt:lpstr>Посмотри на этих малышей – они с интересом смотрят в ночное небо! Там столько красивых звезд! Люди с самых давних времен любили смотреть на звезды, и им было очень интересно – какие же они на самом деле!</vt:lpstr>
      <vt:lpstr>И вот однажды они решили полететь в космос! К звездам! Для полета в космос люди построили космическую ракету. В ракету посадили космонавта – именно он должен был управлять ракетой и лететь к звездам.</vt:lpstr>
      <vt:lpstr>Но дело в том, что в космосе очень и очень холодно. Если выйти в космос без специального костюма – можно моментально замерзнуть и превратиться в ледышку. Кроме того – в космосе очень мало воздуха и обычный человек в нем не сможет дышать. Именно поэтому на космонавта, который полетел в космос, одели вот такой костюм, который называется скафандр. Скафандр очень теплый и защищает космонавта от холода даже в космосе. Кроме того – в скафандре человек может дышать.</vt:lpstr>
      <vt:lpstr>Самым первым космонавтом, который полетел в космос, был Юрий Гагарин. На своем корабле «восток» он совершил один оборот вокруг земли.</vt:lpstr>
      <vt:lpstr>Когда космонавт сел в ракету, пошел обратный отсчет: «Пять, четыре, три, два, один, ПУСК!». Ракета оторвалась от земли, из ее хвоста вырвался огонь – так сильно работал ее двигатель. И ракета полетела высоко в небо.</vt:lpstr>
      <vt:lpstr>Она поднималась  все выше и выше! Посмотри! Она уже выше облаков!</vt:lpstr>
      <vt:lpstr>И вот ракета оказалась в открытом космосе! и Вот что космонавты увидели!</vt:lpstr>
      <vt:lpstr>Это – наша планета Земля – мы на ней живем. Как видишь – она круглая – похожа на большой мяч. Наша планета – очень и очень большая. Поэтому мы не замечаем, что она похожа на шар. Но если подняться над землей высоко-высоко – то из космоса мы ее увидим такой, как на этой картинке.</vt:lpstr>
      <vt:lpstr>Посмотри, синие пятна на нашей планете – это вода – моря и океаны. Зеленые пятнышки – это зеленые леса и луга. Коричневые пятна – это горы. Правда она очень красивая, наша планета? А этот небольшой шарик в уголке – это Луна!</vt:lpstr>
      <vt:lpstr>Луна из космоса тоже видна как шар. Луна намного меньше нашей планеты Земля.</vt:lpstr>
      <vt:lpstr>Вот как выглядит Луна если к ней подлететь поближе.</vt:lpstr>
      <vt:lpstr>А вот таким космонавты увидели наше Солнце. Огромный светящийся огненный шар. Но подлететь близко к Солнцу космонавты не смогли – ведь Солнце очень и очень горячее. Если приблизиться к нему слишком близко – то можно вообще сгореть. </vt:lpstr>
      <vt:lpstr>Звезды кажутся нам издалека светящимися огоньками, потому что они находятся очень далеко. На самом деле каждая звезда – это гигантски газовый шар, подобный нашему солнцу, который излучает тепло и свет. </vt:lpstr>
      <vt:lpstr> А еще космонавты увидели в космосе планеты, которые вращались вокруг Солнца.</vt:lpstr>
      <vt:lpstr>Посмотри, здесь изображены все планеты, которые вращаются вокруг Солнца. наша планета Земля – вот она – третья от Солнца – совсем небольшая по сравнению с другими планетами.</vt:lpstr>
      <vt:lpstr>На этой слайде ты можешь увидеть какие разные по размеру бывают планеты и какое большое оказывается наше Солнце. С Земли Солнце нам кажется не таким большим, потому что оно очень далеко от нас. На самом деле – вот какое оно огромное! </vt:lpstr>
      <vt:lpstr>Все планеты солнечной системы вращаются вокруг Солнца по своей орбите.  На тех планетах, которые очень близко к Солнцу – очень жарко – горячей, чем на горячей сковородке! Мы не смогли бы пробыть там и секунды! А на самых дальних планетах – которые далеко от Солнца – наоборот очень холодно, потому что солнечные лучи туда плохо долетают.</vt:lpstr>
      <vt:lpstr>Вот сколько интересного космонавты могут увидеть в космосе! Теперь обо всем этом знаешь и ты!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Administratore</dc:creator>
  <cp:lastModifiedBy>Наталия</cp:lastModifiedBy>
  <cp:revision>26</cp:revision>
  <dcterms:created xsi:type="dcterms:W3CDTF">2012-10-17T17:36:35Z</dcterms:created>
  <dcterms:modified xsi:type="dcterms:W3CDTF">2015-04-08T14:32:26Z</dcterms:modified>
</cp:coreProperties>
</file>